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6462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1442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73994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41702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52199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42720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60874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64767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0110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098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409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8812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7303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7319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5793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30406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0372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47387-CE50-4EBB-81DC-1953506724E2}" type="datetimeFigureOut">
              <a:rPr lang="de-AT" smtClean="0"/>
              <a:t>07.06.2017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97794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Knoll, Sebastian </a:t>
            </a:r>
            <a:r>
              <a:rPr lang="de-AT" dirty="0" err="1"/>
              <a:t>mandl</a:t>
            </a:r>
            <a:r>
              <a:rPr lang="de-AT" dirty="0"/>
              <a:t>, </a:t>
            </a:r>
            <a:r>
              <a:rPr lang="de-AT" dirty="0" err="1"/>
              <a:t>niklas</a:t>
            </a:r>
            <a:r>
              <a:rPr lang="de-AT" dirty="0"/>
              <a:t> graf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 err="1"/>
              <a:t>Principle</a:t>
            </a:r>
            <a:r>
              <a:rPr lang="de-AT" dirty="0"/>
              <a:t> and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Currently</a:t>
            </a:r>
            <a:r>
              <a:rPr lang="de-AT" dirty="0"/>
              <a:t> </a:t>
            </a:r>
            <a:r>
              <a:rPr lang="de-AT" dirty="0" err="1"/>
              <a:t>no</a:t>
            </a:r>
            <a:r>
              <a:rPr lang="de-AT" dirty="0"/>
              <a:t> online </a:t>
            </a:r>
            <a:r>
              <a:rPr lang="de-AT" dirty="0" err="1"/>
              <a:t>communication</a:t>
            </a:r>
            <a:r>
              <a:rPr lang="de-AT" dirty="0"/>
              <a:t> </a:t>
            </a:r>
            <a:r>
              <a:rPr lang="de-AT" dirty="0" err="1"/>
              <a:t>between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 (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simplify</a:t>
            </a:r>
            <a:r>
              <a:rPr lang="de-AT" dirty="0"/>
              <a:t> a </a:t>
            </a:r>
            <a:r>
              <a:rPr lang="de-AT" dirty="0" err="1"/>
              <a:t>lot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)</a:t>
            </a:r>
          </a:p>
          <a:p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do not </a:t>
            </a:r>
            <a:r>
              <a:rPr lang="de-AT" dirty="0" err="1"/>
              <a:t>have</a:t>
            </a:r>
            <a:r>
              <a:rPr lang="de-AT" dirty="0"/>
              <a:t> easy </a:t>
            </a:r>
            <a:r>
              <a:rPr lang="de-AT" dirty="0" err="1"/>
              <a:t>access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require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No</a:t>
            </a:r>
            <a:r>
              <a:rPr lang="de-AT" dirty="0">
                <a:sym typeface="Wingdings" panose="05000000000000000000" pitchFamily="2" charset="2"/>
              </a:rPr>
              <a:t> online </a:t>
            </a:r>
            <a:r>
              <a:rPr lang="de-AT" dirty="0" err="1">
                <a:sym typeface="Wingdings" panose="05000000000000000000" pitchFamily="2" charset="2"/>
              </a:rPr>
              <a:t>availability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music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notes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Propagating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information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training</a:t>
            </a:r>
            <a:r>
              <a:rPr lang="de-AT" dirty="0">
                <a:sym typeface="Wingdings" panose="05000000000000000000" pitchFamily="2" charset="2"/>
              </a:rPr>
              <a:t>-sessions </a:t>
            </a:r>
            <a:r>
              <a:rPr lang="de-AT" dirty="0" err="1">
                <a:sym typeface="Wingdings" panose="05000000000000000000" pitchFamily="2" charset="2"/>
              </a:rPr>
              <a:t>is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most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intricate</a:t>
            </a:r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 (Online </a:t>
            </a:r>
            <a:r>
              <a:rPr lang="de-AT" dirty="0" err="1"/>
              <a:t>Representation</a:t>
            </a:r>
            <a:r>
              <a:rPr lang="de-AT" dirty="0"/>
              <a:t>)</a:t>
            </a:r>
          </a:p>
          <a:p>
            <a:r>
              <a:rPr lang="de-AT" dirty="0"/>
              <a:t>Public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</a:t>
            </a:r>
            <a:r>
              <a:rPr lang="de-AT" dirty="0"/>
              <a:t> </a:t>
            </a:r>
            <a:r>
              <a:rPr lang="de-AT" dirty="0" err="1"/>
              <a:t>within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endParaRPr lang="de-AT" dirty="0"/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3F7BDD-C8FB-4282-97D8-57311D61A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Knoll Lukas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BB15D5-99AE-42DE-8E72-4789FB890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Layout</a:t>
            </a:r>
          </a:p>
          <a:p>
            <a:endParaRPr lang="de-AT" dirty="0"/>
          </a:p>
          <a:p>
            <a:r>
              <a:rPr lang="de-AT" dirty="0" err="1"/>
              <a:t>Programming</a:t>
            </a:r>
            <a:r>
              <a:rPr lang="de-AT" dirty="0"/>
              <a:t> extra </a:t>
            </a:r>
            <a:r>
              <a:rPr lang="de-AT" dirty="0" err="1"/>
              <a:t>sites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mobile Devices</a:t>
            </a:r>
          </a:p>
          <a:p>
            <a:endParaRPr lang="de-AT" dirty="0"/>
          </a:p>
          <a:p>
            <a:r>
              <a:rPr lang="de-AT" dirty="0" err="1"/>
              <a:t>Bugfixes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Layout </a:t>
            </a:r>
            <a:r>
              <a:rPr lang="de-AT" dirty="0" err="1"/>
              <a:t>when</a:t>
            </a:r>
            <a:r>
              <a:rPr lang="de-AT" dirty="0"/>
              <a:t> </a:t>
            </a:r>
            <a:r>
              <a:rPr lang="de-AT" dirty="0" err="1"/>
              <a:t>merging</a:t>
            </a:r>
            <a:r>
              <a:rPr lang="de-AT" dirty="0"/>
              <a:t> Elements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Website</a:t>
            </a:r>
          </a:p>
          <a:p>
            <a:endParaRPr lang="de-AT" dirty="0"/>
          </a:p>
          <a:p>
            <a:r>
              <a:rPr lang="de-AT" dirty="0"/>
              <a:t>Writing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presentations</a:t>
            </a:r>
            <a:r>
              <a:rPr lang="de-AT" dirty="0"/>
              <a:t>, </a:t>
            </a:r>
            <a:r>
              <a:rPr lang="de-AT" dirty="0" err="1"/>
              <a:t>work</a:t>
            </a:r>
            <a:r>
              <a:rPr lang="de-AT" dirty="0"/>
              <a:t> </a:t>
            </a:r>
            <a:r>
              <a:rPr lang="de-AT" dirty="0" err="1"/>
              <a:t>reports</a:t>
            </a:r>
            <a:r>
              <a:rPr lang="de-AT" dirty="0"/>
              <a:t>, </a:t>
            </a:r>
            <a:r>
              <a:rPr lang="de-AT" dirty="0" err="1"/>
              <a:t>NextProject</a:t>
            </a:r>
            <a:r>
              <a:rPr lang="de-AT" dirty="0"/>
              <a:t>,…</a:t>
            </a:r>
          </a:p>
          <a:p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87423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AB5AB5-DB70-4926-9ED6-05483C33E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Graf Niklas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A5EECA-0EE7-4920-BEFA-79A8E5E9B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Google Services</a:t>
            </a:r>
          </a:p>
          <a:p>
            <a:pPr lvl="1"/>
            <a:r>
              <a:rPr lang="de-AT" dirty="0"/>
              <a:t>Google </a:t>
            </a:r>
            <a:r>
              <a:rPr lang="de-AT" dirty="0" err="1"/>
              <a:t>Calendar</a:t>
            </a:r>
            <a:endParaRPr lang="de-AT" dirty="0"/>
          </a:p>
          <a:p>
            <a:pPr lvl="1"/>
            <a:r>
              <a:rPr lang="de-AT" dirty="0"/>
              <a:t>Google Drive</a:t>
            </a:r>
          </a:p>
          <a:p>
            <a:pPr lvl="1"/>
            <a:endParaRPr lang="de-AT" dirty="0"/>
          </a:p>
          <a:p>
            <a:r>
              <a:rPr lang="de-AT" dirty="0"/>
              <a:t>Administration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Newsfeeds and </a:t>
            </a:r>
            <a:r>
              <a:rPr lang="de-AT" dirty="0" err="1"/>
              <a:t>the</a:t>
            </a:r>
            <a:r>
              <a:rPr lang="de-AT" dirty="0"/>
              <a:t> Menu „News“</a:t>
            </a:r>
          </a:p>
          <a:p>
            <a:endParaRPr lang="de-AT" dirty="0"/>
          </a:p>
          <a:p>
            <a:r>
              <a:rPr lang="de-AT" dirty="0"/>
              <a:t>Making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media</a:t>
            </a:r>
            <a:r>
              <a:rPr lang="de-AT" dirty="0"/>
              <a:t> </a:t>
            </a:r>
            <a:r>
              <a:rPr lang="de-AT" dirty="0" err="1"/>
              <a:t>download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Chor-Members and </a:t>
            </a:r>
            <a:r>
              <a:rPr lang="de-AT" dirty="0" err="1"/>
              <a:t>the</a:t>
            </a:r>
            <a:r>
              <a:rPr lang="de-AT" dirty="0"/>
              <a:t> media-</a:t>
            </a:r>
            <a:r>
              <a:rPr lang="de-AT" dirty="0" err="1"/>
              <a:t>library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public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05502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F7D25C-FCF2-452A-95BC-3E395086F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Mandl Sebastian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3C8E5B-CC78-4EBA-8C4D-37CD3200B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AT" dirty="0"/>
              <a:t>Database-Administration</a:t>
            </a:r>
          </a:p>
          <a:p>
            <a:endParaRPr lang="de-AT" dirty="0"/>
          </a:p>
          <a:p>
            <a:r>
              <a:rPr lang="de-AT" dirty="0" err="1"/>
              <a:t>Sending</a:t>
            </a:r>
            <a:r>
              <a:rPr lang="de-AT" dirty="0"/>
              <a:t> E-Mails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Users</a:t>
            </a:r>
          </a:p>
          <a:p>
            <a:endParaRPr lang="de-AT" dirty="0"/>
          </a:p>
          <a:p>
            <a:r>
              <a:rPr lang="de-AT" dirty="0"/>
              <a:t>Admin-Sites </a:t>
            </a:r>
            <a:r>
              <a:rPr lang="de-AT" dirty="0" err="1"/>
              <a:t>for</a:t>
            </a:r>
            <a:r>
              <a:rPr lang="de-AT" dirty="0"/>
              <a:t> Choir-Members</a:t>
            </a:r>
          </a:p>
          <a:p>
            <a:endParaRPr lang="de-AT" dirty="0"/>
          </a:p>
          <a:p>
            <a:r>
              <a:rPr lang="de-AT" dirty="0"/>
              <a:t>User Administration</a:t>
            </a:r>
          </a:p>
        </p:txBody>
      </p:sp>
    </p:spTree>
    <p:extLst>
      <p:ext uri="{BB962C8B-B14F-4D97-AF65-F5344CB8AC3E}">
        <p14:creationId xmlns:p14="http://schemas.microsoft.com/office/powerpoint/2010/main" val="3521332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F612ED-9F5F-4CD6-8429-8D5A5B5F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05BA27-BCAC-4E2B-9B8D-8CCDF5DD2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15.4.2017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 after </a:t>
            </a:r>
            <a:r>
              <a:rPr lang="de-AT" dirty="0" err="1"/>
              <a:t>adaptiations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Customer: 16.6.2017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256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250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2033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F95983-DBEB-470A-845E-628BC9C78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B1EF3C-D37D-4596-9C9C-47CE455CE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pPr marL="0" indent="0">
              <a:buNone/>
            </a:pPr>
            <a:r>
              <a:rPr lang="de-AT" dirty="0" err="1"/>
              <a:t>Only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point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Project-End </a:t>
            </a:r>
            <a:r>
              <a:rPr lang="de-AT" dirty="0" err="1"/>
              <a:t>has</a:t>
            </a:r>
            <a:r>
              <a:rPr lang="de-AT" dirty="0"/>
              <a:t> </a:t>
            </a:r>
            <a:r>
              <a:rPr lang="de-AT" dirty="0" err="1"/>
              <a:t>postponed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another</a:t>
            </a:r>
            <a:r>
              <a:rPr lang="de-AT" dirty="0"/>
              <a:t> </a:t>
            </a:r>
            <a:r>
              <a:rPr lang="de-AT" dirty="0" err="1"/>
              <a:t>day</a:t>
            </a:r>
            <a:r>
              <a:rPr lang="de-AT" dirty="0"/>
              <a:t>, </a:t>
            </a:r>
            <a:r>
              <a:rPr lang="de-AT" dirty="0" err="1"/>
              <a:t>because</a:t>
            </a:r>
            <a:r>
              <a:rPr lang="de-AT" dirty="0"/>
              <a:t> </a:t>
            </a:r>
            <a:r>
              <a:rPr lang="de-AT" dirty="0" err="1"/>
              <a:t>there</a:t>
            </a:r>
            <a:r>
              <a:rPr lang="de-AT" dirty="0"/>
              <a:t> </a:t>
            </a:r>
            <a:r>
              <a:rPr lang="de-AT" dirty="0" err="1"/>
              <a:t>were</a:t>
            </a:r>
            <a:r>
              <a:rPr lang="de-AT" dirty="0"/>
              <a:t> </a:t>
            </a:r>
            <a:r>
              <a:rPr lang="de-AT" dirty="0" err="1"/>
              <a:t>customer</a:t>
            </a:r>
            <a:r>
              <a:rPr lang="de-AT" dirty="0"/>
              <a:t> </a:t>
            </a:r>
            <a:r>
              <a:rPr lang="de-AT" dirty="0" err="1"/>
              <a:t>wishes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other</a:t>
            </a:r>
            <a:r>
              <a:rPr lang="de-AT" dirty="0"/>
              <a:t>/</a:t>
            </a:r>
            <a:r>
              <a:rPr lang="de-AT" dirty="0" err="1"/>
              <a:t>new</a:t>
            </a:r>
            <a:r>
              <a:rPr lang="de-AT" dirty="0"/>
              <a:t> </a:t>
            </a:r>
            <a:r>
              <a:rPr lang="de-AT" dirty="0" err="1"/>
              <a:t>features</a:t>
            </a:r>
            <a:r>
              <a:rPr lang="de-AT" dirty="0"/>
              <a:t>. </a:t>
            </a:r>
            <a:r>
              <a:rPr lang="de-AT" dirty="0" err="1"/>
              <a:t>We</a:t>
            </a:r>
            <a:r>
              <a:rPr lang="de-AT" dirty="0"/>
              <a:t> </a:t>
            </a:r>
            <a:r>
              <a:rPr lang="de-AT" dirty="0" err="1"/>
              <a:t>said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customer</a:t>
            </a:r>
            <a:r>
              <a:rPr lang="de-AT" dirty="0"/>
              <a:t> </a:t>
            </a:r>
            <a:r>
              <a:rPr lang="de-AT" dirty="0" err="1"/>
              <a:t>that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project</a:t>
            </a:r>
            <a:r>
              <a:rPr lang="de-AT" dirty="0"/>
              <a:t> will </a:t>
            </a:r>
            <a:r>
              <a:rPr lang="de-AT" dirty="0" err="1"/>
              <a:t>take</a:t>
            </a:r>
            <a:r>
              <a:rPr lang="de-AT" dirty="0"/>
              <a:t> </a:t>
            </a:r>
            <a:r>
              <a:rPr lang="de-AT" dirty="0" err="1"/>
              <a:t>longer</a:t>
            </a:r>
            <a:r>
              <a:rPr lang="de-AT" dirty="0"/>
              <a:t>,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we</a:t>
            </a:r>
            <a:r>
              <a:rPr lang="de-AT" dirty="0"/>
              <a:t> </a:t>
            </a:r>
            <a:r>
              <a:rPr lang="de-AT" dirty="0" err="1"/>
              <a:t>have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implement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new</a:t>
            </a:r>
            <a:r>
              <a:rPr lang="de-AT" dirty="0"/>
              <a:t> </a:t>
            </a:r>
            <a:r>
              <a:rPr lang="de-AT" dirty="0" err="1"/>
              <a:t>features</a:t>
            </a:r>
            <a:r>
              <a:rPr lang="de-A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2254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247</Words>
  <Application>Microsoft Office PowerPoint</Application>
  <PresentationFormat>Breitbild</PresentationFormat>
  <Paragraphs>56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Schaltkreis</vt:lpstr>
      <vt:lpstr>HP Kirchenchor pollham</vt:lpstr>
      <vt:lpstr>Principle and Team:</vt:lpstr>
      <vt:lpstr>The Problem:</vt:lpstr>
      <vt:lpstr>AIM:</vt:lpstr>
      <vt:lpstr>Part Knoll Lukas</vt:lpstr>
      <vt:lpstr>Part Graf Niklas</vt:lpstr>
      <vt:lpstr>Part Mandl Sebastian</vt:lpstr>
      <vt:lpstr>Basic Data</vt:lpstr>
      <vt:lpstr>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7</cp:revision>
  <dcterms:created xsi:type="dcterms:W3CDTF">2017-06-03T08:02:24Z</dcterms:created>
  <dcterms:modified xsi:type="dcterms:W3CDTF">2017-06-07T10:24:34Z</dcterms:modified>
</cp:coreProperties>
</file>

<file path=docProps/thumbnail.jpeg>
</file>